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4" r:id="rId1"/>
    <p:sldMasterId id="2147483707" r:id="rId2"/>
  </p:sldMasterIdLst>
  <p:notesMasterIdLst>
    <p:notesMasterId r:id="rId12"/>
  </p:notesMasterIdLst>
  <p:sldIdLst>
    <p:sldId id="456" r:id="rId3"/>
    <p:sldId id="446" r:id="rId4"/>
    <p:sldId id="447" r:id="rId5"/>
    <p:sldId id="452" r:id="rId6"/>
    <p:sldId id="453" r:id="rId7"/>
    <p:sldId id="448" r:id="rId8"/>
    <p:sldId id="454" r:id="rId9"/>
    <p:sldId id="450" r:id="rId10"/>
    <p:sldId id="455" r:id="rId1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32" roundtripDataSignature="AMtx7miq266gEMAq7pIoRZKTZEGN9RUuS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0AB6"/>
    <a:srgbClr val="CC00CC"/>
    <a:srgbClr val="9900FF"/>
    <a:srgbClr val="3333CC"/>
    <a:srgbClr val="973942"/>
    <a:srgbClr val="A50021"/>
    <a:srgbClr val="FFCC00"/>
    <a:srgbClr val="A617A9"/>
    <a:srgbClr val="BC149C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441" autoAdjust="0"/>
    <p:restoredTop sz="96433" autoAdjust="0"/>
  </p:normalViewPr>
  <p:slideViewPr>
    <p:cSldViewPr snapToGrid="0">
      <p:cViewPr>
        <p:scale>
          <a:sx n="75" d="100"/>
          <a:sy n="75" d="100"/>
        </p:scale>
        <p:origin x="-11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33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32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136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35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9430532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8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8"/>
          <p:cNvSpPr txBox="1">
            <a:spLocks noGrp="1"/>
          </p:cNvSpPr>
          <p:nvPr>
            <p:ph type="body" idx="1"/>
          </p:nvPr>
        </p:nvSpPr>
        <p:spPr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178" lvl="0" indent="-342882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54" lvl="1" indent="-342882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532" lvl="2" indent="-342882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09" lvl="3" indent="-342882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5886" lvl="4" indent="-342882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062" lvl="5" indent="-34288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40" lvl="6" indent="-34288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18" lvl="7" indent="-34288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594" lvl="8" indent="-34288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58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8"/>
          <p:cNvSpPr txBox="1">
            <a:spLocks noGrp="1"/>
          </p:cNvSpPr>
          <p:nvPr>
            <p:ph type="ftr" idx="11"/>
          </p:nvPr>
        </p:nvSpPr>
        <p:spPr>
          <a:xfrm>
            <a:off x="4165601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8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154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E71E0-AC0E-4308-96A0-17CAE941919D}" type="datetimeFigureOut">
              <a:rPr lang="zh-TW" altLang="en-US"/>
              <a:pPr>
                <a:defRPr/>
              </a:pPr>
              <a:t>2025/11/9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DD757F-C26E-4BD5-90B2-3F7B48B795EF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5095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734F2-47C7-4AA3-B63C-57C971204EDE}" type="datetimeFigureOut">
              <a:rPr lang="zh-TW" altLang="en-US"/>
              <a:pPr>
                <a:defRPr/>
              </a:pPr>
              <a:t>2025/11/9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F41EAB-19FB-43B9-A873-CF4D113C8021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2145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D21EE-44A8-4BAE-A297-4B464CA282A1}" type="datetimeFigureOut">
              <a:rPr lang="zh-TW" altLang="en-US"/>
              <a:pPr>
                <a:defRPr/>
              </a:pPr>
              <a:t>2025/11/9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0FAB4A-46CF-498A-A8B0-E913CEA7EA1A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16072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E8CE1-7A6A-492E-B63D-73AB60AA9890}" type="datetimeFigureOut">
              <a:rPr lang="zh-TW" altLang="en-US"/>
              <a:pPr>
                <a:defRPr/>
              </a:pPr>
              <a:t>2025/11/9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278F69-51BC-4D84-AB81-9E60694492DC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54721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D9DCA-455A-4279-9E72-44CB96975256}" type="datetimeFigureOut">
              <a:rPr lang="zh-TW" altLang="en-US"/>
              <a:pPr>
                <a:defRPr/>
              </a:pPr>
              <a:t>2025/11/9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9B525D-3712-45A1-B08B-D689FE5B0B8E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77021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7A767-2194-4A89-9D82-3CB1E2DE1992}" type="datetimeFigureOut">
              <a:rPr lang="zh-TW" altLang="en-US"/>
              <a:pPr>
                <a:defRPr/>
              </a:pPr>
              <a:t>2025/11/9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120119-4A19-4E7B-9650-617A17BF4835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53052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5A0D39-3033-4B9A-B96A-66B8DABF3E6C}" type="datetimeFigureOut">
              <a:rPr lang="zh-TW" altLang="en-US"/>
              <a:pPr>
                <a:defRPr/>
              </a:pPr>
              <a:t>2025/11/9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C48D22-E415-4859-9008-F78B4CC536BB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32991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0AAF2-BA08-485C-A435-409DAF45C23F}" type="datetimeFigureOut">
              <a:rPr lang="zh-TW" altLang="en-US"/>
              <a:pPr>
                <a:defRPr/>
              </a:pPr>
              <a:t>2025/11/9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6BDE09-9028-44CF-866C-6FB59F220EA5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0232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10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10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0"/>
          <p:cNvSpPr txBox="1">
            <a:spLocks noGrp="1"/>
          </p:cNvSpPr>
          <p:nvPr>
            <p:ph type="ftr" idx="11"/>
          </p:nvPr>
        </p:nvSpPr>
        <p:spPr>
          <a:xfrm>
            <a:off x="4165601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10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075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11"/>
          <p:cNvSpPr txBox="1">
            <a:spLocks noGrp="1"/>
          </p:cNvSpPr>
          <p:nvPr>
            <p:ph type="title"/>
          </p:nvPr>
        </p:nvSpPr>
        <p:spPr>
          <a:xfrm>
            <a:off x="840330" y="457200"/>
            <a:ext cx="393276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1"/>
          <p:cNvSpPr txBox="1">
            <a:spLocks noGrp="1"/>
          </p:cNvSpPr>
          <p:nvPr>
            <p:ph type="body" idx="1"/>
          </p:nvPr>
        </p:nvSpPr>
        <p:spPr>
          <a:xfrm>
            <a:off x="5183717" y="987432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178" lvl="0" indent="-431779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354" lvl="1" indent="-406381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532" lvl="2" indent="-380981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709" lvl="3" indent="-355582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5886" lvl="4" indent="-355582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062" lvl="5" indent="-35558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240" lvl="6" indent="-35558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418" lvl="7" indent="-35558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594" lvl="8" indent="-35558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11"/>
          <p:cNvSpPr txBox="1">
            <a:spLocks noGrp="1"/>
          </p:cNvSpPr>
          <p:nvPr>
            <p:ph type="body" idx="2"/>
          </p:nvPr>
        </p:nvSpPr>
        <p:spPr>
          <a:xfrm>
            <a:off x="840330" y="2057400"/>
            <a:ext cx="393276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178" lvl="0" indent="-228589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1pPr>
            <a:lvl2pPr marL="914354" lvl="1" indent="-228589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2pPr>
            <a:lvl3pPr marL="1371532" lvl="2" indent="-228589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3pPr>
            <a:lvl4pPr marL="1828709" lvl="3" indent="-228589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4pPr>
            <a:lvl5pPr marL="2285886" lvl="4" indent="-228589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5pPr>
            <a:lvl6pPr marL="2743062" lvl="5" indent="-2285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240" lvl="6" indent="-2285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418" lvl="7" indent="-2285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594" lvl="8" indent="-2285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11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1"/>
          <p:cNvSpPr txBox="1">
            <a:spLocks noGrp="1"/>
          </p:cNvSpPr>
          <p:nvPr>
            <p:ph type="ftr" idx="11"/>
          </p:nvPr>
        </p:nvSpPr>
        <p:spPr>
          <a:xfrm>
            <a:off x="4165601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1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042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2"/>
          <p:cNvSpPr txBox="1">
            <a:spLocks noGrp="1"/>
          </p:cNvSpPr>
          <p:nvPr>
            <p:ph type="title"/>
          </p:nvPr>
        </p:nvSpPr>
        <p:spPr>
          <a:xfrm>
            <a:off x="840330" y="457200"/>
            <a:ext cx="393276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2"/>
          <p:cNvSpPr>
            <a:spLocks noGrp="1"/>
          </p:cNvSpPr>
          <p:nvPr>
            <p:ph type="pic" idx="2"/>
          </p:nvPr>
        </p:nvSpPr>
        <p:spPr>
          <a:xfrm>
            <a:off x="5183717" y="987432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68" name="Google Shape;68;p112"/>
          <p:cNvSpPr txBox="1">
            <a:spLocks noGrp="1"/>
          </p:cNvSpPr>
          <p:nvPr>
            <p:ph type="body" idx="1"/>
          </p:nvPr>
        </p:nvSpPr>
        <p:spPr>
          <a:xfrm>
            <a:off x="840330" y="2057400"/>
            <a:ext cx="393276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178" lvl="0" indent="-228589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1pPr>
            <a:lvl2pPr marL="914354" lvl="1" indent="-228589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2pPr>
            <a:lvl3pPr marL="1371532" lvl="2" indent="-228589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3pPr>
            <a:lvl4pPr marL="1828709" lvl="3" indent="-228589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4pPr>
            <a:lvl5pPr marL="2285886" lvl="4" indent="-228589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5pPr>
            <a:lvl6pPr marL="2743062" lvl="5" indent="-2285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240" lvl="6" indent="-2285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418" lvl="7" indent="-2285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594" lvl="8" indent="-2285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12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2"/>
          <p:cNvSpPr txBox="1">
            <a:spLocks noGrp="1"/>
          </p:cNvSpPr>
          <p:nvPr>
            <p:ph type="ftr" idx="11"/>
          </p:nvPr>
        </p:nvSpPr>
        <p:spPr>
          <a:xfrm>
            <a:off x="4165601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2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409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3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3"/>
          <p:cNvSpPr txBox="1">
            <a:spLocks noGrp="1"/>
          </p:cNvSpPr>
          <p:nvPr>
            <p:ph type="body" idx="1"/>
          </p:nvPr>
        </p:nvSpPr>
        <p:spPr>
          <a:xfrm rot="5400000">
            <a:off x="4038600" y="-1143000"/>
            <a:ext cx="4114800" cy="1036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178" lvl="0" indent="-342882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54" lvl="1" indent="-342882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532" lvl="2" indent="-342882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09" lvl="3" indent="-342882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5886" lvl="4" indent="-342882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062" lvl="5" indent="-34288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40" lvl="6" indent="-34288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18" lvl="7" indent="-34288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594" lvl="8" indent="-34288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3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3"/>
          <p:cNvSpPr txBox="1">
            <a:spLocks noGrp="1"/>
          </p:cNvSpPr>
          <p:nvPr>
            <p:ph type="ftr" idx="11"/>
          </p:nvPr>
        </p:nvSpPr>
        <p:spPr>
          <a:xfrm>
            <a:off x="4165601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3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227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14"/>
          <p:cNvSpPr txBox="1">
            <a:spLocks noGrp="1"/>
          </p:cNvSpPr>
          <p:nvPr>
            <p:ph type="title"/>
          </p:nvPr>
        </p:nvSpPr>
        <p:spPr>
          <a:xfrm rot="5400000">
            <a:off x="7239000" y="2057400"/>
            <a:ext cx="5486400" cy="25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14"/>
          <p:cNvSpPr txBox="1">
            <a:spLocks noGrp="1"/>
          </p:cNvSpPr>
          <p:nvPr>
            <p:ph type="body" idx="1"/>
          </p:nvPr>
        </p:nvSpPr>
        <p:spPr>
          <a:xfrm rot="5400000">
            <a:off x="1955800" y="-431800"/>
            <a:ext cx="5486400" cy="75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178" lvl="0" indent="-342882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54" lvl="1" indent="-342882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532" lvl="2" indent="-342882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09" lvl="3" indent="-342882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5886" lvl="4" indent="-342882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062" lvl="5" indent="-34288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40" lvl="6" indent="-34288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18" lvl="7" indent="-34288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594" lvl="8" indent="-34288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14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14"/>
          <p:cNvSpPr txBox="1">
            <a:spLocks noGrp="1"/>
          </p:cNvSpPr>
          <p:nvPr>
            <p:ph type="ftr" idx="11"/>
          </p:nvPr>
        </p:nvSpPr>
        <p:spPr>
          <a:xfrm>
            <a:off x="4165601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14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084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E6AE4-C96F-4D03-BD9E-B612E6661305}" type="datetimeFigureOut">
              <a:rPr lang="zh-TW" altLang="en-US"/>
              <a:pPr>
                <a:defRPr/>
              </a:pPr>
              <a:t>2025/11/9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F3349F-14B8-42A4-B3CA-23CDDE0AAEBB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9743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DB6EF-86B4-43E0-9F59-710684D98616}" type="datetimeFigureOut">
              <a:rPr lang="zh-TW" altLang="en-US"/>
              <a:pPr>
                <a:defRPr/>
              </a:pPr>
              <a:t>2025/11/9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9B8926-C8E7-4B22-818D-B4738F71F3EF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5666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6E1FD-5D30-4A10-B5BF-C4F2A310626C}" type="datetimeFigureOut">
              <a:rPr lang="zh-TW" altLang="en-US"/>
              <a:pPr>
                <a:defRPr/>
              </a:pPr>
              <a:t>2025/11/9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1A620F-A3F5-4BC4-8125-C4B0A9480B24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3732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/>
          <a:srcRect/>
          <a:tile tx="0" ty="0" sx="100000" sy="100000" flip="none" algn="tl"/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8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38"/>
          <p:cNvSpPr txBox="1">
            <a:spLocks noGrp="1"/>
          </p:cNvSpPr>
          <p:nvPr>
            <p:ph type="body" idx="1"/>
          </p:nvPr>
        </p:nvSpPr>
        <p:spPr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38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38"/>
          <p:cNvSpPr txBox="1">
            <a:spLocks noGrp="1"/>
          </p:cNvSpPr>
          <p:nvPr>
            <p:ph type="ftr" idx="11"/>
          </p:nvPr>
        </p:nvSpPr>
        <p:spPr>
          <a:xfrm>
            <a:off x="4165601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38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99391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86" r:id="rId1"/>
    <p:sldLayoutId id="2147483690" r:id="rId2"/>
    <p:sldLayoutId id="2147483691" r:id="rId3"/>
    <p:sldLayoutId id="2147483692" r:id="rId4"/>
    <p:sldLayoutId id="2147483693" r:id="rId5"/>
    <p:sldLayoutId id="2147483694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09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6737E056-DC14-4AC6-BC21-BA72017DE62A}" type="datetimeFigureOut">
              <a:rPr lang="zh-TW" altLang="en-US"/>
              <a:pPr>
                <a:defRPr/>
              </a:pPr>
              <a:t>2025/11/9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165600" y="6356357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26001462-59D6-4D2A-9B09-0733096DAD6D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47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5717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9143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37153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82870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90 Simple Backgrounds [Edit and Download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491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207" y="1277816"/>
            <a:ext cx="10363200" cy="3848100"/>
          </a:xfrm>
        </p:spPr>
        <p:txBody>
          <a:bodyPr/>
          <a:lstStyle/>
          <a:p>
            <a:r>
              <a:rPr lang="en-US" altLang="zh-CN" sz="7200" b="1" dirty="0" smtClean="0"/>
              <a:t>I Surrender All</a:t>
            </a:r>
            <a:br>
              <a:rPr lang="en-US" altLang="zh-CN" sz="7200" b="1" dirty="0" smtClean="0"/>
            </a:br>
            <a:r>
              <a:rPr lang="en-US" altLang="zh-CN" sz="7200" b="1" dirty="0" smtClean="0"/>
              <a:t/>
            </a:r>
            <a:br>
              <a:rPr lang="en-US" altLang="zh-CN" sz="7200" b="1" dirty="0" smtClean="0"/>
            </a:br>
            <a:r>
              <a:rPr lang="zh-CN" altLang="en-US" sz="7200" b="1" dirty="0" smtClean="0"/>
              <a:t>我奉献所有</a:t>
            </a:r>
            <a:endParaRPr lang="en-US" sz="7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0093569" y="764931"/>
            <a:ext cx="13821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S287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601516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90 Simple Backgrounds [Edit and Download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491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9492" y="609600"/>
            <a:ext cx="8839200" cy="50292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4800" b="1" dirty="0" smtClean="0"/>
              <a:t>All </a:t>
            </a:r>
            <a:r>
              <a:rPr lang="en-US" sz="4800" b="1" dirty="0"/>
              <a:t>to Jesus I surrender,</a:t>
            </a:r>
            <a:br>
              <a:rPr lang="en-US" sz="4800" b="1" dirty="0"/>
            </a:br>
            <a:r>
              <a:rPr lang="en-US" sz="4800" b="1" dirty="0"/>
              <a:t>All to Him I freely give;</a:t>
            </a:r>
            <a:br>
              <a:rPr lang="en-US" sz="4800" b="1" dirty="0"/>
            </a:br>
            <a:r>
              <a:rPr lang="en-US" sz="4800" b="1" dirty="0"/>
              <a:t>I will ever love and trust Him,</a:t>
            </a:r>
            <a:br>
              <a:rPr lang="en-US" sz="4800" b="1" dirty="0"/>
            </a:br>
            <a:r>
              <a:rPr lang="en-US" sz="4800" b="1" dirty="0"/>
              <a:t>In His presence daily live. </a:t>
            </a:r>
            <a:r>
              <a:rPr lang="en-US" sz="4800" dirty="0"/>
              <a:t/>
            </a:r>
            <a:br>
              <a:rPr lang="en-US" sz="4800" dirty="0"/>
            </a:br>
            <a:endParaRPr lang="en-US" altLang="zh-TW" sz="4000" b="1" dirty="0" smtClean="0">
              <a:latin typeface="全真楷書" pitchFamily="49" charset="-120"/>
              <a:ea typeface="全真楷書" pitchFamily="49" charset="-120"/>
            </a:endParaRPr>
          </a:p>
          <a:p>
            <a:pPr algn="ctr" eaLnBrk="1" hangingPunct="1">
              <a:buFontTx/>
              <a:buNone/>
            </a:pPr>
            <a:r>
              <a:rPr lang="zh-TW" altLang="en-US" sz="4000" b="1" dirty="0" smtClean="0">
                <a:solidFill>
                  <a:srgbClr val="7030A0"/>
                </a:solidFill>
                <a:latin typeface="全真楷書" pitchFamily="49" charset="-120"/>
                <a:ea typeface="全真楷書" pitchFamily="49" charset="-120"/>
              </a:rPr>
              <a:t>我</a:t>
            </a:r>
            <a:r>
              <a:rPr lang="zh-TW" altLang="en-US" sz="4000" b="1" dirty="0">
                <a:solidFill>
                  <a:srgbClr val="7030A0"/>
                </a:solidFill>
                <a:latin typeface="全真楷書" pitchFamily="49" charset="-120"/>
                <a:ea typeface="全真楷書" pitchFamily="49" charset="-120"/>
              </a:rPr>
              <a:t>奉獻所有與耶穌,是甘心樂意奉獻;</a:t>
            </a:r>
          </a:p>
          <a:p>
            <a:pPr algn="ctr" eaLnBrk="1" hangingPunct="1">
              <a:buFontTx/>
              <a:buNone/>
            </a:pPr>
            <a:r>
              <a:rPr lang="zh-TW" altLang="en-US" sz="4000" b="1" dirty="0">
                <a:solidFill>
                  <a:srgbClr val="7030A0"/>
                </a:solidFill>
                <a:latin typeface="全真楷書" pitchFamily="49" charset="-120"/>
                <a:ea typeface="全真楷書" pitchFamily="49" charset="-120"/>
              </a:rPr>
              <a:t>我願永遠愛主靠主,與主親密到永遠</a:t>
            </a:r>
            <a:r>
              <a:rPr lang="zh-TW" altLang="en-US" sz="4000" b="1" dirty="0">
                <a:latin typeface="全真楷書" pitchFamily="49" charset="-120"/>
                <a:ea typeface="全真楷書" pitchFamily="49" charset="-120"/>
              </a:rPr>
              <a:t>.</a:t>
            </a:r>
            <a:r>
              <a:rPr lang="en-US" altLang="zh-TW" sz="4400" b="1" dirty="0">
                <a:latin typeface="全真楷書" pitchFamily="49" charset="-120"/>
                <a:ea typeface="全真楷書" pitchFamily="49" charset="-120"/>
              </a:rPr>
              <a:t/>
            </a:r>
            <a:br>
              <a:rPr lang="en-US" altLang="zh-TW" sz="4400" b="1" dirty="0">
                <a:latin typeface="全真楷書" pitchFamily="49" charset="-120"/>
                <a:ea typeface="全真楷書" pitchFamily="49" charset="-120"/>
              </a:rPr>
            </a:br>
            <a:endParaRPr lang="zh-TW" altLang="en-US" sz="4400" dirty="0">
              <a:latin typeface="全真楷書" pitchFamily="49" charset="-120"/>
              <a:ea typeface="全真楷書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37855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90 Simple Backgrounds [Edit and Download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491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350214" y="914400"/>
            <a:ext cx="9504484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</a:pPr>
            <a:r>
              <a:rPr lang="en-US" sz="48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 </a:t>
            </a:r>
            <a:r>
              <a:rPr lang="en-US" sz="48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surrender all,  I surrender all</a:t>
            </a:r>
            <a:br>
              <a:rPr lang="en-US" sz="48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48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   </a:t>
            </a:r>
            <a:r>
              <a:rPr lang="en-US" sz="48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</a:t>
            </a:r>
            <a:r>
              <a:rPr lang="en-US" sz="48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to Thee, my blessed Savior</a:t>
            </a:r>
            <a:br>
              <a:rPr lang="en-US" sz="48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48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 surrender all</a:t>
            </a:r>
            <a:br>
              <a:rPr lang="en-US" sz="48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lang="en-US" altLang="zh-TW" sz="48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indent="-342900" algn="ctr">
              <a:spcBef>
                <a:spcPct val="20000"/>
              </a:spcBef>
              <a:buClr>
                <a:schemeClr val="hlink"/>
              </a:buClr>
            </a:pPr>
            <a:r>
              <a:rPr kumimoji="1" lang="zh-TW" altLang="en-US" sz="4400" b="1" dirty="0" smtClean="0">
                <a:solidFill>
                  <a:srgbClr val="7030A0"/>
                </a:solidFill>
                <a:latin typeface="全真楷書" pitchFamily="49" charset="-120"/>
                <a:ea typeface="全真楷書" pitchFamily="49" charset="-120"/>
              </a:rPr>
              <a:t>我</a:t>
            </a:r>
            <a:r>
              <a:rPr kumimoji="1" lang="zh-TW" altLang="en-US" sz="4400" b="1" dirty="0">
                <a:solidFill>
                  <a:srgbClr val="7030A0"/>
                </a:solidFill>
                <a:latin typeface="全真楷書" pitchFamily="49" charset="-120"/>
                <a:ea typeface="全真楷書" pitchFamily="49" charset="-120"/>
              </a:rPr>
              <a:t>奉獻所有,我奉獻所有,</a:t>
            </a:r>
          </a:p>
          <a:p>
            <a:pPr marL="342900" indent="-342900" algn="ctr">
              <a:spcBef>
                <a:spcPct val="20000"/>
              </a:spcBef>
              <a:buClr>
                <a:schemeClr val="hlink"/>
              </a:buClr>
            </a:pPr>
            <a:r>
              <a:rPr kumimoji="1" lang="zh-TW" altLang="en-US" sz="4400" b="1" dirty="0">
                <a:solidFill>
                  <a:srgbClr val="7030A0"/>
                </a:solidFill>
                <a:latin typeface="全真楷書" pitchFamily="49" charset="-120"/>
                <a:ea typeface="全真楷書" pitchFamily="49" charset="-120"/>
              </a:rPr>
              <a:t>完全獻與恩主耶穌,我奉獻所有</a:t>
            </a:r>
            <a:r>
              <a:rPr kumimoji="1" lang="zh-TW" altLang="en-US" sz="4400" b="1" dirty="0" smtClean="0">
                <a:solidFill>
                  <a:srgbClr val="7030A0"/>
                </a:solidFill>
                <a:latin typeface="全真楷書" pitchFamily="49" charset="-120"/>
                <a:ea typeface="全真楷書" pitchFamily="49" charset="-120"/>
              </a:rPr>
              <a:t>.</a:t>
            </a:r>
            <a:endParaRPr kumimoji="1" lang="en-US" altLang="zh-TW" sz="4400" b="1" dirty="0">
              <a:solidFill>
                <a:srgbClr val="7030A0"/>
              </a:solidFill>
              <a:ea typeface="全真楷書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68600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90 Simple Backgrounds [Edit and Download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491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406769" y="3596054"/>
            <a:ext cx="1033975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/>
              <a:t>All to Jesus I surrender; </a:t>
            </a:r>
            <a:endParaRPr lang="en-US" sz="3600" dirty="0" smtClean="0"/>
          </a:p>
          <a:p>
            <a:pPr algn="ctr"/>
            <a:r>
              <a:rPr lang="en-US" sz="3600" dirty="0" smtClean="0"/>
              <a:t>Humbly </a:t>
            </a:r>
            <a:r>
              <a:rPr lang="en-US" sz="3600" dirty="0"/>
              <a:t>at His feet I bow, </a:t>
            </a:r>
            <a:endParaRPr lang="en-US" sz="3600" dirty="0" smtClean="0"/>
          </a:p>
          <a:p>
            <a:pPr algn="ctr"/>
            <a:r>
              <a:rPr lang="en-US" sz="3600" dirty="0" smtClean="0"/>
              <a:t>Worldly </a:t>
            </a:r>
            <a:r>
              <a:rPr lang="en-US" sz="3600" dirty="0"/>
              <a:t>pleasures all forsaken; </a:t>
            </a:r>
            <a:endParaRPr lang="en-US" sz="3600" dirty="0" smtClean="0"/>
          </a:p>
          <a:p>
            <a:pPr algn="ctr"/>
            <a:r>
              <a:rPr lang="en-US" sz="3600" dirty="0" smtClean="0"/>
              <a:t>Take </a:t>
            </a:r>
            <a:r>
              <a:rPr lang="en-US" sz="3600" dirty="0"/>
              <a:t>me, Jesus, take me now.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1069" y="1375973"/>
            <a:ext cx="938139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zh-TW" altLang="en-US" sz="4400" b="1" dirty="0">
                <a:solidFill>
                  <a:srgbClr val="7030A0"/>
                </a:solidFill>
                <a:latin typeface="全真楷書" pitchFamily="49" charset="-120"/>
                <a:ea typeface="全真楷書" pitchFamily="49" charset="-120"/>
              </a:rPr>
              <a:t>我奉獻所有與耶</a:t>
            </a:r>
            <a:r>
              <a:rPr kumimoji="1" lang="zh-TW" altLang="en-US" sz="4400" b="1" dirty="0" smtClean="0">
                <a:solidFill>
                  <a:srgbClr val="7030A0"/>
                </a:solidFill>
                <a:latin typeface="全真楷書" pitchFamily="49" charset="-120"/>
                <a:ea typeface="全真楷書" pitchFamily="49" charset="-120"/>
              </a:rPr>
              <a:t>穌</a:t>
            </a:r>
            <a:r>
              <a:rPr kumimoji="1" lang="zh-CN" altLang="en-US" sz="4400" b="1" dirty="0">
                <a:solidFill>
                  <a:srgbClr val="7030A0"/>
                </a:solidFill>
                <a:latin typeface="全真楷書" pitchFamily="49" charset="-120"/>
                <a:ea typeface="全真楷書" pitchFamily="49" charset="-120"/>
              </a:rPr>
              <a:t>，</a:t>
            </a:r>
            <a:r>
              <a:rPr kumimoji="1" lang="zh-CN" altLang="en-US" sz="4400" b="1" dirty="0" smtClean="0">
                <a:solidFill>
                  <a:srgbClr val="7030A0"/>
                </a:solidFill>
                <a:latin typeface="全真楷書" pitchFamily="49" charset="-120"/>
                <a:ea typeface="全真楷書" pitchFamily="49" charset="-120"/>
              </a:rPr>
              <a:t>虔诚俯伏主前求</a:t>
            </a:r>
            <a:r>
              <a:rPr kumimoji="1" lang="en-US" altLang="zh-TW" sz="4400" b="1" dirty="0" smtClean="0">
                <a:solidFill>
                  <a:srgbClr val="7030A0"/>
                </a:solidFill>
                <a:latin typeface="全真楷書" pitchFamily="49" charset="-120"/>
                <a:ea typeface="全真楷書" pitchFamily="49" charset="-120"/>
              </a:rPr>
              <a:t>;</a:t>
            </a:r>
          </a:p>
          <a:p>
            <a:r>
              <a:rPr kumimoji="1" lang="zh-CN" altLang="en-US" sz="4400" b="1" dirty="0" smtClean="0">
                <a:solidFill>
                  <a:srgbClr val="7030A0"/>
                </a:solidFill>
                <a:latin typeface="全真楷書" pitchFamily="49" charset="-120"/>
                <a:ea typeface="全真楷書" pitchFamily="49" charset="-120"/>
              </a:rPr>
              <a:t>撇弃世上所有快乐，主求妳现在收留</a:t>
            </a:r>
            <a:endParaRPr kumimoji="1" lang="en-US" sz="4400" b="1" dirty="0">
              <a:solidFill>
                <a:srgbClr val="7030A0"/>
              </a:solidFill>
              <a:latin typeface="全真楷書" pitchFamily="49" charset="-120"/>
              <a:ea typeface="全真楷書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12818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90 Simple Backgrounds [Edit and Download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491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676400" y="829408"/>
            <a:ext cx="88392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</a:pPr>
            <a:endParaRPr kumimoji="1" lang="zh-TW" altLang="en-US" sz="4400" dirty="0">
              <a:latin typeface="全真楷書" pitchFamily="49" charset="-120"/>
              <a:ea typeface="全真楷書" pitchFamily="49" charset="-120"/>
            </a:endParaRPr>
          </a:p>
          <a:p>
            <a:pPr marL="342900" indent="-342900" algn="ctr">
              <a:spcBef>
                <a:spcPct val="20000"/>
              </a:spcBef>
              <a:buClr>
                <a:schemeClr val="hlink"/>
              </a:buClr>
            </a:pPr>
            <a:r>
              <a:rPr kumimoji="1" lang="zh-TW" altLang="en-US" sz="4400" b="1" dirty="0">
                <a:solidFill>
                  <a:srgbClr val="7030A0"/>
                </a:solidFill>
                <a:latin typeface="全真楷書" pitchFamily="49" charset="-120"/>
                <a:ea typeface="全真楷書" pitchFamily="49" charset="-120"/>
              </a:rPr>
              <a:t>我奉獻所有,我奉獻所有,</a:t>
            </a:r>
          </a:p>
          <a:p>
            <a:pPr marL="342900" indent="-342900" algn="ctr">
              <a:spcBef>
                <a:spcPct val="20000"/>
              </a:spcBef>
              <a:buClr>
                <a:schemeClr val="hlink"/>
              </a:buClr>
            </a:pPr>
            <a:r>
              <a:rPr kumimoji="1" lang="zh-TW" altLang="en-US" sz="4400" b="1" dirty="0">
                <a:solidFill>
                  <a:srgbClr val="7030A0"/>
                </a:solidFill>
                <a:latin typeface="全真楷書" pitchFamily="49" charset="-120"/>
                <a:ea typeface="全真楷書" pitchFamily="49" charset="-120"/>
              </a:rPr>
              <a:t>完全獻與恩主耶穌,我奉獻所有.</a:t>
            </a:r>
            <a:endParaRPr kumimoji="1" lang="en-US" altLang="zh-TW" sz="4400" b="1" dirty="0">
              <a:solidFill>
                <a:srgbClr val="7030A0"/>
              </a:solidFill>
              <a:latin typeface="全真楷書" pitchFamily="49" charset="-120"/>
              <a:ea typeface="全真楷書" pitchFamily="49" charset="-120"/>
            </a:endParaRPr>
          </a:p>
          <a:p>
            <a:pPr marL="342900" indent="-342900" algn="ctr">
              <a:spcBef>
                <a:spcPct val="20000"/>
              </a:spcBef>
              <a:buClr>
                <a:schemeClr val="hlink"/>
              </a:buClr>
            </a:pPr>
            <a:endParaRPr kumimoji="1" lang="en-US" altLang="zh-TW" sz="4400" b="1" dirty="0">
              <a:ea typeface="全真楷書" pitchFamily="49" charset="-120"/>
            </a:endParaRPr>
          </a:p>
          <a:p>
            <a:pPr marL="342900" indent="-342900" algn="ctr">
              <a:spcBef>
                <a:spcPct val="20000"/>
              </a:spcBef>
              <a:buClr>
                <a:schemeClr val="hlink"/>
              </a:buClr>
            </a:pPr>
            <a:r>
              <a:rPr lang="en-US" sz="3600" dirty="0"/>
              <a:t>I surrender all,  I surrender all</a:t>
            </a:r>
            <a:br>
              <a:rPr lang="en-US" sz="3600" dirty="0"/>
            </a:br>
            <a:r>
              <a:rPr lang="en-US" sz="3600" dirty="0"/>
              <a:t>    </a:t>
            </a:r>
            <a:r>
              <a:rPr lang="en-US" sz="3600" dirty="0" err="1"/>
              <a:t>All</a:t>
            </a:r>
            <a:r>
              <a:rPr lang="en-US" sz="3600" dirty="0"/>
              <a:t> to Thee, my blessed Savior</a:t>
            </a:r>
            <a:br>
              <a:rPr lang="en-US" sz="3600" dirty="0"/>
            </a:br>
            <a:r>
              <a:rPr lang="en-US" sz="3600" dirty="0"/>
              <a:t>I surrender all</a:t>
            </a:r>
            <a:br>
              <a:rPr lang="en-US" sz="3600" dirty="0"/>
            </a:b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707077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90 Simple Backgrounds [Edit and Download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491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10054" y="741484"/>
            <a:ext cx="9864969" cy="50292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zh-TW" sz="4000" b="1" dirty="0">
                <a:latin typeface="全真楷書" pitchFamily="49" charset="-120"/>
                <a:ea typeface="全真楷書" pitchFamily="49" charset="-120"/>
              </a:rPr>
              <a:t/>
            </a:r>
            <a:br>
              <a:rPr lang="en-US" altLang="zh-TW" sz="4000" b="1" dirty="0">
                <a:latin typeface="全真楷書" pitchFamily="49" charset="-120"/>
                <a:ea typeface="全真楷書" pitchFamily="49" charset="-120"/>
              </a:rPr>
            </a:br>
            <a:r>
              <a:rPr kumimoji="1" lang="zh-TW" altLang="en-US" sz="4400" b="1" dirty="0">
                <a:solidFill>
                  <a:srgbClr val="7030A0"/>
                </a:solidFill>
                <a:latin typeface="全真楷書" pitchFamily="49" charset="-120"/>
                <a:ea typeface="全真楷書" pitchFamily="49" charset="-120"/>
                <a:cs typeface="Arial"/>
                <a:sym typeface="Arial"/>
              </a:rPr>
              <a:t>我奉獻所有與耶穌,整個生命獻與你;</a:t>
            </a:r>
          </a:p>
          <a:p>
            <a:pPr algn="ctr" eaLnBrk="1" hangingPunct="1">
              <a:buFontTx/>
              <a:buNone/>
            </a:pPr>
            <a:r>
              <a:rPr kumimoji="1" lang="zh-TW" altLang="en-US" sz="4400" b="1" dirty="0">
                <a:solidFill>
                  <a:srgbClr val="7030A0"/>
                </a:solidFill>
                <a:latin typeface="全真楷書" pitchFamily="49" charset="-120"/>
                <a:ea typeface="全真楷書" pitchFamily="49" charset="-120"/>
                <a:cs typeface="Arial"/>
                <a:sym typeface="Arial"/>
              </a:rPr>
              <a:t>求將聖靈充滿我心, 你巳屬我我屬你</a:t>
            </a:r>
            <a:r>
              <a:rPr kumimoji="1" lang="zh-TW" altLang="en-US" sz="4400" b="1" dirty="0" smtClean="0">
                <a:solidFill>
                  <a:srgbClr val="7030A0"/>
                </a:solidFill>
                <a:latin typeface="全真楷書" pitchFamily="49" charset="-120"/>
                <a:ea typeface="全真楷書" pitchFamily="49" charset="-120"/>
                <a:cs typeface="Arial"/>
                <a:sym typeface="Arial"/>
              </a:rPr>
              <a:t>.</a:t>
            </a:r>
            <a:endParaRPr kumimoji="1" lang="en-US" altLang="zh-TW" sz="4400" b="1" dirty="0" smtClean="0">
              <a:solidFill>
                <a:srgbClr val="7030A0"/>
              </a:solidFill>
              <a:latin typeface="全真楷書" pitchFamily="49" charset="-120"/>
              <a:ea typeface="全真楷書" pitchFamily="49" charset="-120"/>
              <a:cs typeface="Arial"/>
              <a:sym typeface="Arial"/>
            </a:endParaRPr>
          </a:p>
          <a:p>
            <a:pPr algn="ctr" eaLnBrk="1" hangingPunct="1">
              <a:buFontTx/>
              <a:buNone/>
            </a:pPr>
            <a:r>
              <a:rPr kumimoji="1" lang="en-US" altLang="zh-TW" sz="4400" b="1" dirty="0">
                <a:solidFill>
                  <a:srgbClr val="000000"/>
                </a:solidFill>
                <a:latin typeface="全真楷書" pitchFamily="49" charset="-120"/>
                <a:ea typeface="全真楷書" pitchFamily="49" charset="-120"/>
                <a:cs typeface="Arial"/>
                <a:sym typeface="Arial"/>
              </a:rPr>
              <a:t/>
            </a:r>
            <a:br>
              <a:rPr kumimoji="1" lang="en-US" altLang="zh-TW" sz="4400" b="1" dirty="0">
                <a:solidFill>
                  <a:srgbClr val="000000"/>
                </a:solidFill>
                <a:latin typeface="全真楷書" pitchFamily="49" charset="-120"/>
                <a:ea typeface="全真楷書" pitchFamily="49" charset="-120"/>
                <a:cs typeface="Arial"/>
                <a:sym typeface="Arial"/>
              </a:rPr>
            </a:br>
            <a:r>
              <a:rPr lang="en-US" sz="36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All to Jesus I surrender,</a:t>
            </a:r>
            <a:br>
              <a:rPr lang="en-US" sz="36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6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Make me, Savior, wholly Thine;</a:t>
            </a:r>
            <a:br>
              <a:rPr lang="en-US" sz="36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6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Let me feel Thy Holy Spirit,</a:t>
            </a:r>
            <a:br>
              <a:rPr lang="en-US" sz="36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6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Truly know that Thou art mine. </a:t>
            </a:r>
            <a:r>
              <a:rPr lang="en-US" sz="4000" dirty="0"/>
              <a:t/>
            </a:r>
            <a:br>
              <a:rPr lang="en-US" sz="4000" dirty="0"/>
            </a:br>
            <a:endParaRPr lang="zh-TW" altLang="en-US" sz="4000" b="1" dirty="0">
              <a:latin typeface="全真楷書" pitchFamily="49" charset="-120"/>
              <a:ea typeface="全真楷書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95261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90 Simple Backgrounds [Edit and Download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491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676400" y="829408"/>
            <a:ext cx="88392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</a:pPr>
            <a:endParaRPr kumimoji="1" lang="zh-TW" altLang="en-US" sz="4400" dirty="0">
              <a:latin typeface="全真楷書" pitchFamily="49" charset="-120"/>
              <a:ea typeface="全真楷書" pitchFamily="49" charset="-120"/>
            </a:endParaRPr>
          </a:p>
          <a:p>
            <a:pPr marL="342900" indent="-342900" algn="ctr">
              <a:spcBef>
                <a:spcPct val="20000"/>
              </a:spcBef>
              <a:buClr>
                <a:schemeClr val="hlink"/>
              </a:buClr>
            </a:pPr>
            <a:r>
              <a:rPr kumimoji="1" lang="zh-TW" altLang="en-US" sz="4400" b="1" dirty="0">
                <a:solidFill>
                  <a:srgbClr val="7030A0"/>
                </a:solidFill>
                <a:latin typeface="全真楷書" pitchFamily="49" charset="-120"/>
                <a:ea typeface="全真楷書" pitchFamily="49" charset="-120"/>
              </a:rPr>
              <a:t>我奉獻所有,我奉獻所有,</a:t>
            </a:r>
          </a:p>
          <a:p>
            <a:pPr marL="342900" indent="-342900" algn="ctr">
              <a:spcBef>
                <a:spcPct val="20000"/>
              </a:spcBef>
              <a:buClr>
                <a:schemeClr val="hlink"/>
              </a:buClr>
            </a:pPr>
            <a:r>
              <a:rPr kumimoji="1" lang="zh-TW" altLang="en-US" sz="4400" b="1" dirty="0">
                <a:solidFill>
                  <a:srgbClr val="7030A0"/>
                </a:solidFill>
                <a:latin typeface="全真楷書" pitchFamily="49" charset="-120"/>
                <a:ea typeface="全真楷書" pitchFamily="49" charset="-120"/>
              </a:rPr>
              <a:t>完全獻與恩主耶穌,我奉獻所有.</a:t>
            </a:r>
            <a:endParaRPr kumimoji="1" lang="en-US" altLang="zh-TW" sz="4400" b="1" dirty="0">
              <a:solidFill>
                <a:srgbClr val="7030A0"/>
              </a:solidFill>
              <a:latin typeface="全真楷書" pitchFamily="49" charset="-120"/>
              <a:ea typeface="全真楷書" pitchFamily="49" charset="-120"/>
            </a:endParaRPr>
          </a:p>
          <a:p>
            <a:pPr marL="342900" indent="-342900" algn="ctr">
              <a:spcBef>
                <a:spcPct val="20000"/>
              </a:spcBef>
              <a:buClr>
                <a:schemeClr val="hlink"/>
              </a:buClr>
            </a:pPr>
            <a:endParaRPr kumimoji="1" lang="en-US" altLang="zh-TW" sz="4400" b="1" dirty="0">
              <a:ea typeface="全真楷書" pitchFamily="49" charset="-120"/>
            </a:endParaRPr>
          </a:p>
          <a:p>
            <a:pPr marL="342900" indent="-342900" algn="ctr">
              <a:spcBef>
                <a:spcPct val="20000"/>
              </a:spcBef>
              <a:buClr>
                <a:schemeClr val="hlink"/>
              </a:buClr>
            </a:pPr>
            <a:r>
              <a:rPr lang="en-US" sz="3600" dirty="0"/>
              <a:t>I surrender all,  I surrender all</a:t>
            </a:r>
            <a:br>
              <a:rPr lang="en-US" sz="3600" dirty="0"/>
            </a:br>
            <a:r>
              <a:rPr lang="en-US" sz="3600" dirty="0"/>
              <a:t>    </a:t>
            </a:r>
            <a:r>
              <a:rPr lang="en-US" sz="3600" dirty="0" err="1"/>
              <a:t>All</a:t>
            </a:r>
            <a:r>
              <a:rPr lang="en-US" sz="3600" dirty="0"/>
              <a:t> to Thee, my blessed Savior</a:t>
            </a:r>
            <a:br>
              <a:rPr lang="en-US" sz="3600" dirty="0"/>
            </a:br>
            <a:r>
              <a:rPr lang="en-US" sz="3600" dirty="0"/>
              <a:t>I surrender all</a:t>
            </a:r>
            <a:br>
              <a:rPr lang="en-US" sz="3600" dirty="0"/>
            </a:b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61181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90 Simple Backgrounds [Edit and Download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491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4354" y="662352"/>
            <a:ext cx="9671539" cy="5852747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4800" b="1" dirty="0" smtClean="0"/>
              <a:t>All </a:t>
            </a:r>
            <a:r>
              <a:rPr lang="en-US" sz="4800" b="1" dirty="0"/>
              <a:t>to Jesus I surrender,</a:t>
            </a:r>
            <a:br>
              <a:rPr lang="en-US" sz="4800" b="1" dirty="0"/>
            </a:br>
            <a:r>
              <a:rPr lang="en-US" sz="4800" b="1" dirty="0"/>
              <a:t>Lord, I give myself to Thee;</a:t>
            </a:r>
            <a:br>
              <a:rPr lang="en-US" sz="4800" b="1" dirty="0"/>
            </a:br>
            <a:r>
              <a:rPr lang="en-US" sz="4800" b="1" dirty="0"/>
              <a:t>Fill me with Thy love and power,</a:t>
            </a:r>
            <a:br>
              <a:rPr lang="en-US" sz="4800" b="1" dirty="0"/>
            </a:br>
            <a:r>
              <a:rPr lang="en-US" sz="4800" b="1" dirty="0"/>
              <a:t>Let Thy blessing fall on me. </a:t>
            </a:r>
            <a:br>
              <a:rPr lang="en-US" sz="4800" b="1" dirty="0"/>
            </a:br>
            <a:endParaRPr lang="en-US" altLang="zh-TW" sz="4800" b="1" dirty="0"/>
          </a:p>
          <a:p>
            <a:pPr algn="ctr" eaLnBrk="1" hangingPunct="1">
              <a:buFontTx/>
              <a:buNone/>
            </a:pPr>
            <a:r>
              <a:rPr lang="zh-TW" altLang="en-US" sz="4000" b="1" dirty="0">
                <a:solidFill>
                  <a:srgbClr val="7030A0"/>
                </a:solidFill>
                <a:latin typeface="全真楷書" pitchFamily="49" charset="-120"/>
                <a:ea typeface="全真楷書" pitchFamily="49" charset="-120"/>
              </a:rPr>
              <a:t>我奉獻所有與耶穌,將我身心全獻你;</a:t>
            </a:r>
          </a:p>
          <a:p>
            <a:pPr algn="ctr" eaLnBrk="1" hangingPunct="1">
              <a:buFontTx/>
              <a:buNone/>
            </a:pPr>
            <a:r>
              <a:rPr lang="zh-TW" altLang="en-US" sz="4000" b="1" dirty="0">
                <a:solidFill>
                  <a:srgbClr val="7030A0"/>
                </a:solidFill>
                <a:latin typeface="全真楷書" pitchFamily="49" charset="-120"/>
                <a:ea typeface="全真楷書" pitchFamily="49" charset="-120"/>
              </a:rPr>
              <a:t>求主賜我愛心能力, 使我從你得福氣.</a:t>
            </a:r>
          </a:p>
        </p:txBody>
      </p:sp>
    </p:spTree>
    <p:extLst>
      <p:ext uri="{BB962C8B-B14F-4D97-AF65-F5344CB8AC3E}">
        <p14:creationId xmlns:p14="http://schemas.microsoft.com/office/powerpoint/2010/main" val="272268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90 Simple Backgrounds [Edit and Download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491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430216" y="914400"/>
            <a:ext cx="9683262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</a:pPr>
            <a:r>
              <a:rPr lang="en-US" sz="48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 </a:t>
            </a:r>
            <a:r>
              <a:rPr lang="en-US" sz="48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surrender all,  I surrender all</a:t>
            </a:r>
            <a:br>
              <a:rPr lang="en-US" sz="48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48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   </a:t>
            </a:r>
            <a:r>
              <a:rPr lang="en-US" sz="48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</a:t>
            </a:r>
            <a:r>
              <a:rPr lang="en-US" sz="48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to Thee, my blessed Savior</a:t>
            </a:r>
            <a:br>
              <a:rPr lang="en-US" sz="48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48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 surrender all</a:t>
            </a:r>
            <a:br>
              <a:rPr lang="en-US" sz="48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lang="en-US" altLang="zh-TW" sz="48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indent="-342900" algn="ctr">
              <a:spcBef>
                <a:spcPct val="20000"/>
              </a:spcBef>
              <a:buClr>
                <a:schemeClr val="hlink"/>
              </a:buClr>
            </a:pPr>
            <a:r>
              <a:rPr kumimoji="1" lang="zh-TW" altLang="en-US" sz="4400" b="1" dirty="0" smtClean="0">
                <a:solidFill>
                  <a:srgbClr val="7030A0"/>
                </a:solidFill>
                <a:latin typeface="全真楷書" pitchFamily="49" charset="-120"/>
                <a:ea typeface="全真楷書" pitchFamily="49" charset="-120"/>
              </a:rPr>
              <a:t>我</a:t>
            </a:r>
            <a:r>
              <a:rPr kumimoji="1" lang="zh-TW" altLang="en-US" sz="4400" b="1" dirty="0">
                <a:solidFill>
                  <a:srgbClr val="7030A0"/>
                </a:solidFill>
                <a:latin typeface="全真楷書" pitchFamily="49" charset="-120"/>
                <a:ea typeface="全真楷書" pitchFamily="49" charset="-120"/>
              </a:rPr>
              <a:t>奉獻所有,我奉獻所有,</a:t>
            </a:r>
          </a:p>
          <a:p>
            <a:pPr marL="342900" indent="-342900" algn="ctr">
              <a:spcBef>
                <a:spcPct val="20000"/>
              </a:spcBef>
              <a:buClr>
                <a:schemeClr val="hlink"/>
              </a:buClr>
            </a:pPr>
            <a:r>
              <a:rPr kumimoji="1" lang="zh-TW" altLang="en-US" sz="4400" b="1" dirty="0">
                <a:solidFill>
                  <a:srgbClr val="7030A0"/>
                </a:solidFill>
                <a:latin typeface="全真楷書" pitchFamily="49" charset="-120"/>
                <a:ea typeface="全真楷書" pitchFamily="49" charset="-120"/>
              </a:rPr>
              <a:t>完全獻與恩主耶穌,我奉獻所有</a:t>
            </a:r>
            <a:r>
              <a:rPr kumimoji="1" lang="zh-TW" altLang="en-US" sz="4400" b="1" dirty="0" smtClean="0">
                <a:solidFill>
                  <a:srgbClr val="7030A0"/>
                </a:solidFill>
                <a:latin typeface="全真楷書" pitchFamily="49" charset="-120"/>
                <a:ea typeface="全真楷書" pitchFamily="49" charset="-120"/>
              </a:rPr>
              <a:t>.</a:t>
            </a:r>
            <a:endParaRPr kumimoji="1" lang="en-US" altLang="zh-TW" sz="4400" b="1" dirty="0">
              <a:solidFill>
                <a:srgbClr val="7030A0"/>
              </a:solidFill>
              <a:ea typeface="全真楷書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9656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15682</TotalTime>
  <Words>146</Words>
  <Application>Microsoft Office PowerPoint</Application>
  <PresentationFormat>Custom</PresentationFormat>
  <Paragraphs>33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2_Default Design</vt:lpstr>
      <vt:lpstr>自訂設計</vt:lpstr>
      <vt:lpstr>I Surrender All  我奉献所有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Lu-Tao Wang</dc:creator>
  <cp:lastModifiedBy>wangps</cp:lastModifiedBy>
  <cp:revision>821</cp:revision>
  <dcterms:created xsi:type="dcterms:W3CDTF">1999-09-19T02:56:02Z</dcterms:created>
  <dcterms:modified xsi:type="dcterms:W3CDTF">2025-11-09T21:59:44Z</dcterms:modified>
</cp:coreProperties>
</file>